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61" r:id="rId3"/>
    <p:sldId id="262" r:id="rId4"/>
    <p:sldId id="264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0"/>
    <p:restoredTop sz="94652"/>
  </p:normalViewPr>
  <p:slideViewPr>
    <p:cSldViewPr snapToGrid="0" snapToObjects="1">
      <p:cViewPr varScale="1">
        <p:scale>
          <a:sx n="71" d="100"/>
          <a:sy n="71" d="100"/>
        </p:scale>
        <p:origin x="1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12A16-F240-7D4C-82C0-1BB9B6ED3F08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09273-7301-B84F-9640-DF68C2FC27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471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81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455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73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498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75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13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43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90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03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43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40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F584D-0947-4D4D-8B0D-0D3146725F37}" type="datetimeFigureOut">
              <a:rPr kumimoji="1" lang="ko-KR" altLang="en-US" smtClean="0"/>
              <a:t>2018. 4. 25.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B1590-1356-B240-B6EE-57F8FA8AAA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63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github.com/twiiks/ttf-to-jp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hyperlink" Target="https://unicode.org/charts/PDF/UAC00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TTF2JPG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Guide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83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초기값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: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참고합시다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476740" cy="59229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97744" y="1798320"/>
            <a:ext cx="6127056" cy="147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361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6237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패딩 수정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: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변수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offset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을 변경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디폴트는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20,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앞에는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x</a:t>
            </a:r>
            <a:r>
              <a:rPr kumimoji="1" lang="ko-KR" altLang="en-US" b="1" smtClean="0">
                <a:solidFill>
                  <a:srgbClr val="FF0000"/>
                </a:solidFill>
              </a:rPr>
              <a:t>축</a:t>
            </a:r>
            <a:r>
              <a:rPr kumimoji="1" lang="en-US" altLang="ko-KR" b="1" smtClean="0">
                <a:solidFill>
                  <a:srgbClr val="FF0000"/>
                </a:solidFill>
              </a:rPr>
              <a:t>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뒤에는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y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축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endParaRPr kumimoji="1"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357360" cy="5848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97744" y="3707666"/>
            <a:ext cx="2972376" cy="239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9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패딩 수정 예시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1971040"/>
            <a:ext cx="2448560" cy="24485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텍스트 상자 5"/>
          <p:cNvSpPr txBox="1"/>
          <p:nvPr/>
        </p:nvSpPr>
        <p:spPr>
          <a:xfrm>
            <a:off x="1069340" y="1478280"/>
            <a:ext cx="943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rgbClr val="FF0000"/>
                </a:solidFill>
              </a:rPr>
              <a:t>디폴트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(20,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20)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                                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(0,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20)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                                    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(20,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0)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971040"/>
            <a:ext cx="2448560" cy="24485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40" y="1971040"/>
            <a:ext cx="2448560" cy="24485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932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705600" y="1581388"/>
            <a:ext cx="4917373" cy="369332"/>
            <a:chOff x="6705600" y="1017508"/>
            <a:chExt cx="4917373" cy="369332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7770315" y="1017508"/>
              <a:ext cx="3852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hlinkClick r:id="rId3"/>
                </a:rPr>
                <a:t>https://github.com/twiiks/ttf-to-jpg</a:t>
              </a:r>
              <a:endParaRPr kumimoji="1" lang="en-US" altLang="ko-KR" dirty="0" smtClean="0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6705600" y="1017508"/>
              <a:ext cx="1064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rgbClr val="FF0000"/>
                  </a:solidFill>
                </a:rPr>
                <a:t>1. </a:t>
              </a:r>
              <a:r>
                <a:rPr kumimoji="1" lang="ko-KR" altLang="en-US" b="1" dirty="0" smtClean="0">
                  <a:solidFill>
                    <a:srgbClr val="FF0000"/>
                  </a:solidFill>
                </a:rPr>
                <a:t>접속 </a:t>
              </a:r>
              <a:r>
                <a:rPr kumimoji="1" lang="en-US" altLang="ko-KR" b="1" dirty="0" smtClean="0">
                  <a:solidFill>
                    <a:srgbClr val="FF0000"/>
                  </a:solidFill>
                </a:rPr>
                <a:t>:</a:t>
              </a:r>
              <a:endParaRPr kumimoji="1"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8763000" y="3920728"/>
            <a:ext cx="1524000" cy="331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7244945" y="390167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2.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다운로드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: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5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27120" y="1082040"/>
            <a:ext cx="2545080" cy="259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99660" y="2423160"/>
            <a:ext cx="26289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3611880" y="7127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3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폴더로 이동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: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792079" y="2053828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요구 라이브러리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설치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: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2880360" y="1926074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사용법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62200" y="2865120"/>
            <a:ext cx="4160520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4600" y="4800600"/>
            <a:ext cx="3078480" cy="103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5593080" y="4718595"/>
            <a:ext cx="4713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변환할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TTF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파일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여러개도 가능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!!!)</a:t>
            </a:r>
          </a:p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변환된 파일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선택한 유니코드 글자만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!!!)</a:t>
            </a:r>
          </a:p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크기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위치조정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가로세로 같이 조정된다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8192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779000" cy="556260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1297940" y="137160"/>
            <a:ext cx="3524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1.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ttf_dir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에 있는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BMJUA_ttf.ttf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88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791700" cy="556260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1297940" y="137160"/>
            <a:ext cx="753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2.1.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원하는 유니코드의 글자만 뽑기 위해서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charset.json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을 수정합시다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6600" y="2042160"/>
            <a:ext cx="121920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55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753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2.2.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원하는 유니코드의 글자만 뽑기 위해서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charset.json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을 수정합시다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0"/>
            <a:ext cx="9232900" cy="59074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11680" y="1219200"/>
            <a:ext cx="188976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654300" y="2880360"/>
            <a:ext cx="52709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rgbClr val="FF0000"/>
                </a:solidFill>
              </a:rPr>
              <a:t>이 부분에 원하는 글자의 유니코드를 추가합니다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kumimoji="1" lang="ko-KR" altLang="en-US" b="1" dirty="0" smtClean="0">
                <a:solidFill>
                  <a:srgbClr val="FF0000"/>
                </a:solidFill>
              </a:rPr>
              <a:t>상단의 예시는 제가 수정한 예시입니다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kumimoji="1" lang="ko-KR" altLang="en-US" b="1" dirty="0" smtClean="0">
                <a:solidFill>
                  <a:srgbClr val="FF0000"/>
                </a:solidFill>
              </a:rPr>
              <a:t>상단의 예시는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’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가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’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와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‘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나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’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를 의미합니다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kumimoji="1" lang="ko-KR" altLang="en-US" b="1" dirty="0" smtClean="0">
                <a:solidFill>
                  <a:srgbClr val="FF0000"/>
                </a:solidFill>
              </a:rPr>
              <a:t>유니코드는 하단 사이트를 참조합니다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  <a:hlinkClick r:id="rId3"/>
              </a:rPr>
              <a:t>https://unicode.org/charts/PDF/UAC00.pdf</a:t>
            </a:r>
            <a:endParaRPr kumimoji="1"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 rot="14703942">
            <a:off x="3289866" y="1997397"/>
            <a:ext cx="1223148" cy="3333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87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1093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3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실행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옵션은 변경할 일이 거의 없다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.)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오프셋은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x,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y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축 모두 수정되므로 각각 변경시 코드 수정 요망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)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471022" cy="57678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27784" y="3124200"/>
            <a:ext cx="204273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569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1297940" y="137160"/>
            <a:ext cx="28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#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예제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#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jpg_dir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에 생성된 글자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783491"/>
            <a:ext cx="9829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201</Words>
  <Application>Microsoft Macintosh PowerPoint</Application>
  <PresentationFormat>와이드스크린</PresentationFormat>
  <Paragraphs>33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TTF2JPG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(컴퓨터공학부)이상욱</dc:creator>
  <cp:lastModifiedBy>(컴퓨터공학부)이상욱</cp:lastModifiedBy>
  <cp:revision>32</cp:revision>
  <dcterms:created xsi:type="dcterms:W3CDTF">2018-04-16T05:30:36Z</dcterms:created>
  <dcterms:modified xsi:type="dcterms:W3CDTF">2018-04-25T12:01:50Z</dcterms:modified>
</cp:coreProperties>
</file>